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7D05-12F4-432D-855D-ED57720BC433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76B-D6E7-4888-A42C-2B3981D77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05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7D05-12F4-432D-855D-ED57720BC433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76B-D6E7-4888-A42C-2B3981D77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00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7D05-12F4-432D-855D-ED57720BC433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76B-D6E7-4888-A42C-2B3981D77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62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7D05-12F4-432D-855D-ED57720BC433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76B-D6E7-4888-A42C-2B3981D77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59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7D05-12F4-432D-855D-ED57720BC433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76B-D6E7-4888-A42C-2B3981D77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5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7D05-12F4-432D-855D-ED57720BC433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76B-D6E7-4888-A42C-2B3981D77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15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7D05-12F4-432D-855D-ED57720BC433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76B-D6E7-4888-A42C-2B3981D77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33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7D05-12F4-432D-855D-ED57720BC433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76B-D6E7-4888-A42C-2B3981D77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47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7D05-12F4-432D-855D-ED57720BC433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76B-D6E7-4888-A42C-2B3981D77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60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7D05-12F4-432D-855D-ED57720BC433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76B-D6E7-4888-A42C-2B3981D77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48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7D05-12F4-432D-855D-ED57720BC433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6D76B-D6E7-4888-A42C-2B3981D77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88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17D05-12F4-432D-855D-ED57720BC433}" type="datetimeFigureOut">
              <a:rPr kumimoji="1" lang="ja-JP" altLang="en-US" smtClean="0"/>
              <a:t>2013/1/25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6D76B-D6E7-4888-A42C-2B3981D778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10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9512" y="4133398"/>
            <a:ext cx="88569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小塚ゴシック Pro L" pitchFamily="34" charset="-128"/>
                <a:ea typeface="小塚ゴシック Pro L" pitchFamily="34" charset="-128"/>
              </a:rPr>
              <a:t> </a:t>
            </a:r>
            <a:endParaRPr lang="ja-JP" altLang="ja-JP" sz="2800" b="1" dirty="0">
              <a:solidFill>
                <a:schemeClr val="accent4"/>
              </a:solidFill>
              <a:latin typeface="小塚ゴシック Pro L" pitchFamily="34" charset="-128"/>
              <a:ea typeface="小塚ゴシック Pro L" pitchFamily="34" charset="-128"/>
            </a:endParaRPr>
          </a:p>
          <a:p>
            <a:pPr algn="ctr"/>
            <a:r>
              <a:rPr lang="ja-JP" altLang="ja-JP" sz="2800" b="1" dirty="0">
                <a:solidFill>
                  <a:schemeClr val="accent4"/>
                </a:solidFill>
                <a:latin typeface="小塚ゴシック Pro L" pitchFamily="34" charset="-128"/>
                <a:ea typeface="小塚ゴシック Pro L" pitchFamily="34" charset="-128"/>
              </a:rPr>
              <a:t>このエレベータには同乗せず、次までお待ち下さい。</a:t>
            </a:r>
          </a:p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小塚ゴシック Pro L" pitchFamily="34" charset="-128"/>
                <a:ea typeface="小塚ゴシック Pro L" pitchFamily="34" charset="-128"/>
              </a:rPr>
              <a:t> </a:t>
            </a:r>
            <a:endParaRPr lang="ja-JP" altLang="ja-JP" sz="2800" b="1" dirty="0">
              <a:solidFill>
                <a:schemeClr val="accent4"/>
              </a:solidFill>
              <a:latin typeface="小塚ゴシック Pro L" pitchFamily="34" charset="-128"/>
              <a:ea typeface="小塚ゴシック Pro L" pitchFamily="34" charset="-128"/>
            </a:endParaRPr>
          </a:p>
          <a:p>
            <a:pPr algn="ctr"/>
            <a:r>
              <a:rPr lang="en-US" altLang="ja-JP" sz="2400" b="1" dirty="0">
                <a:solidFill>
                  <a:schemeClr val="accent4"/>
                </a:solidFill>
                <a:latin typeface="小塚ゴシック Pro L" pitchFamily="34" charset="-128"/>
                <a:ea typeface="小塚ゴシック Pro L" pitchFamily="34" charset="-128"/>
              </a:rPr>
              <a:t>Do not take this elevator.  Wait for the next service.</a:t>
            </a:r>
            <a:endParaRPr lang="ja-JP" altLang="ja-JP" sz="2400" b="1" dirty="0">
              <a:solidFill>
                <a:schemeClr val="accent4"/>
              </a:solidFill>
              <a:latin typeface="小塚ゴシック Pro L" pitchFamily="34" charset="-128"/>
              <a:ea typeface="小塚ゴシック Pro L" pitchFamily="34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843096"/>
            <a:ext cx="9144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6000" dirty="0" smtClean="0">
                <a:solidFill>
                  <a:schemeClr val="tx2"/>
                </a:solidFill>
                <a:latin typeface="小塚ゴシック Pro L" pitchFamily="34" charset="-128"/>
                <a:ea typeface="小塚ゴシック Pro L" pitchFamily="34" charset="-128"/>
              </a:rPr>
              <a:t>液化窒素運搬中！</a:t>
            </a:r>
          </a:p>
          <a:p>
            <a:pPr algn="ctr"/>
            <a:endParaRPr lang="en-US" altLang="ja-JP" sz="4400" dirty="0" smtClean="0">
              <a:solidFill>
                <a:schemeClr val="tx2"/>
              </a:solidFill>
              <a:latin typeface="小塚ゴシック Pro L" pitchFamily="34" charset="-128"/>
              <a:ea typeface="小塚ゴシック Pro L" pitchFamily="34" charset="-128"/>
            </a:endParaRPr>
          </a:p>
          <a:p>
            <a:pPr algn="ctr"/>
            <a:r>
              <a:rPr lang="en-US" altLang="ja-JP" sz="4400" dirty="0" smtClean="0">
                <a:solidFill>
                  <a:schemeClr val="tx2"/>
                </a:solidFill>
                <a:latin typeface="小塚ゴシック Pro L" pitchFamily="34" charset="-128"/>
                <a:ea typeface="小塚ゴシック Pro L" pitchFamily="34" charset="-128"/>
              </a:rPr>
              <a:t>Transporting the liquid nitrogen!</a:t>
            </a:r>
            <a:endParaRPr lang="ja-JP" altLang="ja-JP" sz="4400" dirty="0">
              <a:solidFill>
                <a:schemeClr val="tx2"/>
              </a:solidFill>
              <a:latin typeface="小塚ゴシック Pro L" pitchFamily="34" charset="-128"/>
              <a:ea typeface="小塚ゴシック Pro L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9383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uchiyama</dc:creator>
  <cp:lastModifiedBy>uchiyama</cp:lastModifiedBy>
  <cp:revision>1</cp:revision>
  <dcterms:created xsi:type="dcterms:W3CDTF">2013-01-25T06:30:12Z</dcterms:created>
  <dcterms:modified xsi:type="dcterms:W3CDTF">2013-01-25T06:34:33Z</dcterms:modified>
</cp:coreProperties>
</file>